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73" r:id="rId6"/>
    <p:sldId id="257" r:id="rId7"/>
    <p:sldId id="267" r:id="rId8"/>
    <p:sldId id="269" r:id="rId9"/>
    <p:sldId id="272" r:id="rId10"/>
    <p:sldId id="258" r:id="rId11"/>
    <p:sldId id="270" r:id="rId12"/>
    <p:sldId id="259" r:id="rId13"/>
    <p:sldId id="271" r:id="rId14"/>
    <p:sldId id="265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6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91" autoAdjust="0"/>
  </p:normalViewPr>
  <p:slideViewPr>
    <p:cSldViewPr snapToGrid="0" showGuides="1">
      <p:cViewPr varScale="1">
        <p:scale>
          <a:sx n="76" d="100"/>
          <a:sy n="76" d="100"/>
        </p:scale>
        <p:origin x="540" y="8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441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2-11-17T09:25:32.731" idx="3">
    <p:pos x="7680" y="82"/>
    <p:text/>
    <p:extLst>
      <p:ext uri="{C676402C-5697-4E1C-873F-D02D1690AC5C}">
        <p15:threadingInfo xmlns:p15="http://schemas.microsoft.com/office/powerpoint/2012/main" timeZoneBias="-3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2-11-17T09:25:32.731" idx="4">
    <p:pos x="7680" y="82"/>
    <p:text/>
    <p:extLst>
      <p:ext uri="{C676402C-5697-4E1C-873F-D02D1690AC5C}">
        <p15:threadingInfo xmlns:p15="http://schemas.microsoft.com/office/powerpoint/2012/main" timeZoneBias="-3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2-11-17T09:25:32.731" idx="5">
    <p:pos x="7680" y="82"/>
    <p:text/>
    <p:extLst>
      <p:ext uri="{C676402C-5697-4E1C-873F-D02D1690AC5C}">
        <p15:threadingInfo xmlns:p15="http://schemas.microsoft.com/office/powerpoint/2012/main" timeZoneBias="-3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2-11-17T09:25:32.731" idx="6">
    <p:pos x="7680" y="82"/>
    <p:text/>
    <p:extLst>
      <p:ext uri="{C676402C-5697-4E1C-873F-D02D1690AC5C}">
        <p15:threadingInfo xmlns:p15="http://schemas.microsoft.com/office/powerpoint/2012/main" timeZoneBias="-3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939FB0DB-6E14-4D38-930B-E188F6E13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6DB5971-2675-487B-9E88-02DB3F19D0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8B8F3-31C2-4698-B74C-D5D76CFD8ACD}" type="datetimeFigureOut">
              <a:rPr lang="ru-RU" smtClean="0"/>
              <a:t>01.12.2022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98F2125-3128-41A1-8437-EB29536F4D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663736B-7E4B-4A53-8310-E0970E67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B18F8-B739-4178-8D2D-879F4A27DC2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29070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01.12.2022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0132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8504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4474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150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5230445E-A660-448A-B4DC-782AD0E5DA6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xmlns="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xmlns="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r>
              <a:rPr lang="ru-RU" dirty="0"/>
              <a:t/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xmlns="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xmlns="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20XX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xmlns="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</a:p>
        </p:txBody>
      </p:sp>
    </p:spTree>
    <p:extLst>
      <p:ext uri="{BB962C8B-B14F-4D97-AF65-F5344CB8AC3E}">
        <p14:creationId xmlns:p14="http://schemas.microsoft.com/office/powerpoint/2010/main" val="376836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xmlns="" id="{88BA6D96-EFE3-4743-8FB5-544E9692D11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4" name="Graphic 19">
            <a:extLst>
              <a:ext uri="{FF2B5EF4-FFF2-40B4-BE49-F238E27FC236}">
                <a16:creationId xmlns:a16="http://schemas.microsoft.com/office/drawing/2014/main" xmlns="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xmlns="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xmlns="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Alexander</a:t>
            </a:r>
            <a:br>
              <a:rPr lang="en-US" dirty="0"/>
            </a:br>
            <a:r>
              <a:rPr lang="en-US" dirty="0" err="1"/>
              <a:t>Martensson</a:t>
            </a:r>
            <a:endParaRPr lang="en-US" dirty="0"/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xmlns="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678-555-0128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xmlns="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xmlns="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martensson@example.com</a:t>
            </a:r>
          </a:p>
        </p:txBody>
      </p:sp>
      <p:sp>
        <p:nvSpPr>
          <p:cNvPr id="32" name="Text Placeholder 26">
            <a:extLst>
              <a:ext uri="{FF2B5EF4-FFF2-40B4-BE49-F238E27FC236}">
                <a16:creationId xmlns:a16="http://schemas.microsoft.com/office/drawing/2014/main" xmlns="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215319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xmlns="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xmlns="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r>
              <a:rPr lang="ru-RU" dirty="0"/>
              <a:t/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7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xmlns="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xmlns="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xmlns="" id="{A3B87DE7-6A4B-4A0E-8622-C9BA93F0B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2388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83799919-7F2B-44B7-BF0B-B0CE733A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123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5460D6CB-9BA0-4BA9-9CF5-9D21E9F57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xmlns="" id="{EB0DDB5D-8949-4E45-A7CD-0402580BB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07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xmlns="" id="{82C817C4-D92F-4269-B22D-5C2E5224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xmlns="" id="{C61514A7-2DEE-47E3-BCB4-FB81E998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3455C9D3-0938-4236-8E64-BBF582FCD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xmlns="" id="{7331E254-1410-4989-81DE-84B684ACC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10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xmlns="" id="{6489A680-EBE7-45A3-B520-2C50F59C7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202EEB9F-D255-46E9-AFBB-FCC4D93BE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xmlns="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4843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xmlns="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xmlns="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xmlns="" id="{36D4C583-322D-4347-807F-F6D6AF885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681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EMPTY SLIDE</a:t>
            </a:r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2266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xmlns="" id="{61FE90B3-361E-4150-BE53-368ADEA27D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xmlns="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xmlns="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xmlns="" id="{18AF4189-33DF-9B46-9624-C722FCE07D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1">
            <a:extLst>
              <a:ext uri="{FF2B5EF4-FFF2-40B4-BE49-F238E27FC236}">
                <a16:creationId xmlns:a16="http://schemas.microsoft.com/office/drawing/2014/main" xmlns="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xmlns="" id="{D5D777E5-98F6-416A-8D23-3399269D85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xmlns="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xmlns="" id="{6706F6A2-1599-4D73-9288-3ECEACDDCA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xmlns="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xmlns="" id="{3701E665-3CED-413C-BAC6-CE003B1494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xmlns="" id="{E01406B4-D44B-4D1E-91F3-D87541EAD4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xmlns="" id="{9AAD5CF9-9A59-4C5F-8C29-B92AD60121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xmlns="" id="{C6725172-65CC-4645-B23F-E77886468F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xmlns="" id="{0EA5E6CA-5C78-4B75-BA22-59750E7D4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xmlns="" id="{E1C61752-F57C-4FBF-93F3-06F43CCA43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xmlns="" id="{E0232175-FB97-4039-8136-B9DD27441C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xmlns="" id="{6E5262C3-0603-403F-AB36-FB4EB9FC7BC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xmlns="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800404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xmlns="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3864572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xmlns="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xmlns="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HOW TO USE THIS TEMPALTE</a:t>
            </a:r>
            <a:endParaRPr lang="ru-RU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xmlns="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xmlns="" id="{9D8367A5-C050-47FB-A1BD-54CD13DE3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xmlns="" id="{302F0820-F94A-40EF-B3BE-26CD0CB551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421856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33528AEE-54AB-4366-9576-BBA1CE5F3A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1</a:t>
            </a:r>
            <a:endParaRPr lang="ru-RU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xmlns="" id="{A1867536-E941-4FED-8B68-2609143C2A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xmlns="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xmlns="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xmlns="" id="{B2044CCF-605D-4D6E-A41D-D6AED53B223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xmlns="" id="{E7F180F3-53B1-4A31-82A4-E6F9B5D8D8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3090572"/>
            <a:ext cx="4421857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xmlns="" id="{BD523330-9E96-4C6E-B5A4-6B543D365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2</a:t>
            </a:r>
            <a:endParaRPr lang="ru-RU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xmlns="" id="{1A08F6B3-0ADA-4ECF-8D25-7DFE4A3641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1206" y="2241515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xmlns="" id="{5CCECBFE-3C2B-4492-BCDA-1EFEB5E3E092}"/>
              </a:ext>
            </a:extLst>
          </p:cNvPr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3441B044-38F8-49ED-845B-5D926C811447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xmlns="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xmlns="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xmlns="" id="{1AEED068-3EA0-4BF4-875C-02473E9EB0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4032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xmlns="" id="{3590B9DA-A2DF-4AE1-9A98-C7B84F48C3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27121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xmlns="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xmlns="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xmlns="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1992"/>
            <a:ext cx="10218713" cy="665713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xmlns="" id="{5E78F6F2-1702-E74A-86B2-0C42A30F3378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xmlns="" id="{2C819B96-1084-49C3-82B7-229513AC2269}"/>
              </a:ext>
            </a:extLst>
          </p:cNvPr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2758CCEA-6327-4FC9-8472-4E74DC77BAD5}"/>
                </a:ext>
              </a:extLst>
            </p:cNvPr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xmlns="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Chart Placeholder 18">
            <a:extLst>
              <a:ext uri="{FF2B5EF4-FFF2-40B4-BE49-F238E27FC236}">
                <a16:creationId xmlns:a16="http://schemas.microsoft.com/office/drawing/2014/main" xmlns="" id="{68B512F2-EA3E-483F-B5D4-29DFD6C37B3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096001" y="1246188"/>
            <a:ext cx="5170034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chart</a:t>
            </a:r>
            <a:endParaRPr lang="ru-R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xmlns="" id="{AD58E79F-20BB-644D-8C49-25B57E347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xmlns="" id="{EF8E92E6-C1C9-854A-93EE-FD201AF05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Graphic 15">
            <a:extLst>
              <a:ext uri="{FF2B5EF4-FFF2-40B4-BE49-F238E27FC236}">
                <a16:creationId xmlns:a16="http://schemas.microsoft.com/office/drawing/2014/main" xmlns="" id="{C1F625F0-F98F-D244-9020-86C86C287112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148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xmlns="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xmlns="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xmlns="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xmlns="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Graphic 15">
            <a:extLst>
              <a:ext uri="{FF2B5EF4-FFF2-40B4-BE49-F238E27FC236}">
                <a16:creationId xmlns:a16="http://schemas.microsoft.com/office/drawing/2014/main" xmlns="" id="{C8EF6174-FF5D-41C2-BF6B-9D6ECB281A1D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xmlns="" id="{D45BCEDF-86BB-41E2-9F09-5D3014AD1C45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15791" y="1591499"/>
            <a:ext cx="6561138" cy="3761069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table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377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xmlns="" id="{E694C388-14E9-4848-A715-72B7DC6AF5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xmlns="" id="{BFD7B55F-CFD3-4921-BB2A-B14EB4E36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 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xmlns="" id="{932204AA-73EE-4F85-898B-E747C5ACC0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1880794"/>
            <a:ext cx="10518598" cy="78263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Graphic 4">
            <a:extLst>
              <a:ext uri="{FF2B5EF4-FFF2-40B4-BE49-F238E27FC236}">
                <a16:creationId xmlns:a16="http://schemas.microsoft.com/office/drawing/2014/main" xmlns="" id="{38541361-4795-490E-8165-B4A338F8231D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B72E78DA-7F75-294B-AECF-F02F6C41615D}"/>
              </a:ext>
            </a:extLst>
          </p:cNvPr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xmlns="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VIDEO SLIDE</a:t>
            </a:r>
            <a:endParaRPr lang="ru-RU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xmlns="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media</a:t>
            </a:r>
            <a:endParaRPr lang="ru-RU" dirty="0"/>
          </a:p>
        </p:txBody>
      </p:sp>
      <p:sp>
        <p:nvSpPr>
          <p:cNvPr id="12" name="Graphic 4">
            <a:extLst>
              <a:ext uri="{FF2B5EF4-FFF2-40B4-BE49-F238E27FC236}">
                <a16:creationId xmlns:a16="http://schemas.microsoft.com/office/drawing/2014/main" xmlns="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="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77" r:id="rId2"/>
    <p:sldLayoutId id="2147483678" r:id="rId3"/>
    <p:sldLayoutId id="2147483679" r:id="rId4"/>
    <p:sldLayoutId id="2147483681" r:id="rId5"/>
    <p:sldLayoutId id="2147483690" r:id="rId6"/>
    <p:sldLayoutId id="2147483691" r:id="rId7"/>
    <p:sldLayoutId id="2147483684" r:id="rId8"/>
    <p:sldLayoutId id="2147483685" r:id="rId9"/>
    <p:sldLayoutId id="2147483692" r:id="rId10"/>
    <p:sldLayoutId id="2147483693" r:id="rId11"/>
    <p:sldLayoutId id="2147483694" r:id="rId12"/>
    <p:sldLayoutId id="2147483697" r:id="rId13"/>
    <p:sldLayoutId id="2147483698" r:id="rId14"/>
    <p:sldLayoutId id="2147483699" r:id="rId15"/>
    <p:sldLayoutId id="2147483701" r:id="rId16"/>
    <p:sldLayoutId id="2147483700" r:id="rId17"/>
    <p:sldLayoutId id="2147483687" r:id="rId18"/>
    <p:sldLayoutId id="2147483696" r:id="rId19"/>
    <p:sldLayoutId id="2147483688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Building glass walls and sky">
            <a:extLst>
              <a:ext uri="{FF2B5EF4-FFF2-40B4-BE49-F238E27FC236}">
                <a16:creationId xmlns:a16="http://schemas.microsoft.com/office/drawing/2014/main" xmlns="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/>
          <a:srcRect l="-48" t="6766" r="19843" b="3091"/>
          <a:stretch/>
        </p:blipFill>
        <p:spPr>
          <a:xfrm>
            <a:off x="3685309" y="0"/>
            <a:ext cx="8503516" cy="33776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021" y="306635"/>
            <a:ext cx="10510754" cy="2281355"/>
          </a:xfrm>
        </p:spPr>
        <p:txBody>
          <a:bodyPr/>
          <a:lstStyle/>
          <a:p>
            <a:r>
              <a:rPr lang="en-US" sz="5400" dirty="0"/>
              <a:t>IOT Smart Parking</a:t>
            </a:r>
            <a:br>
              <a:rPr lang="en-US" sz="5400" dirty="0"/>
            </a:br>
            <a:r>
              <a:rPr lang="en-US" sz="5400" dirty="0"/>
              <a:t>System</a:t>
            </a:r>
            <a:endParaRPr lang="ru-RU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0A0FE25-038A-4A14-B11A-432FECB7F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0021" y="3933716"/>
            <a:ext cx="3608015" cy="1101897"/>
          </a:xfrm>
        </p:spPr>
        <p:txBody>
          <a:bodyPr/>
          <a:lstStyle/>
          <a:p>
            <a:r>
              <a:rPr lang="en-US" sz="2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Submitted By</a:t>
            </a:r>
            <a:r>
              <a:rPr lang="en-US" sz="24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en-US" sz="24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Team Ultra Version</a:t>
            </a:r>
          </a:p>
          <a:p>
            <a:r>
              <a:rPr lang="en-US" sz="24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BSC in CSE</a:t>
            </a:r>
          </a:p>
          <a:p>
            <a:r>
              <a:rPr lang="en-US" sz="24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European University of </a:t>
            </a:r>
            <a:r>
              <a:rPr lang="en-US" sz="2400" dirty="0" err="1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bangladesh</a:t>
            </a:r>
            <a:r>
              <a:rPr lang="en-US" sz="24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ru-RU" sz="240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E0A0FE25-038A-4A14-B11A-432FECB7F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16639" y="3773553"/>
            <a:ext cx="3608015" cy="1101897"/>
          </a:xfrm>
        </p:spPr>
        <p:txBody>
          <a:bodyPr/>
          <a:lstStyle/>
          <a:p>
            <a:r>
              <a:rPr lang="en-US" sz="2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Submitted To</a:t>
            </a:r>
            <a:r>
              <a:rPr lang="en-US" sz="24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en-US" sz="2400" dirty="0" err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Sovon</a:t>
            </a:r>
            <a:r>
              <a:rPr lang="en-US" sz="2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4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Chakraborty</a:t>
            </a:r>
          </a:p>
          <a:p>
            <a:r>
              <a:rPr lang="en-US" sz="24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Lecturer                                                    </a:t>
            </a:r>
            <a:r>
              <a:rPr lang="en-US" sz="2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Department of CSE</a:t>
            </a:r>
            <a:r>
              <a:rPr lang="en-US" sz="2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                             </a:t>
            </a:r>
            <a:endParaRPr lang="en-US" sz="2400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4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European University of </a:t>
            </a:r>
            <a:r>
              <a:rPr lang="en-US" sz="2400" dirty="0" err="1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bangladesh</a:t>
            </a:r>
            <a:r>
              <a:rPr lang="en-US" sz="24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20B93806-769F-4C20-A684-CA4CB5BB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How to work this IOT smart Parking System ?</a:t>
            </a:r>
            <a:endParaRPr lang="ru-RU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/>
              <a:t>Data Receiver from smart device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48" y="2990562"/>
            <a:ext cx="8105775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7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Low Angle View of Office Building Against Blue Sky">
            <a:extLst>
              <a:ext uri="{FF2B5EF4-FFF2-40B4-BE49-F238E27FC236}">
                <a16:creationId xmlns:a16="http://schemas.microsoft.com/office/drawing/2014/main" xmlns="" id="{40946D55-3A70-4E32-99AB-8D71063AAEDE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2749" r="274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10F751-9975-4653-9855-BA1C7499B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7790" y="3966093"/>
            <a:ext cx="4183939" cy="2281355"/>
          </a:xfrm>
        </p:spPr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 smtClean="0"/>
              <a:t>YOU ALL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420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Building glass walls and sky">
            <a:extLst>
              <a:ext uri="{FF2B5EF4-FFF2-40B4-BE49-F238E27FC236}">
                <a16:creationId xmlns:a16="http://schemas.microsoft.com/office/drawing/2014/main" xmlns="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/>
          <a:srcRect l="-48" t="6766" r="19843" b="3091"/>
          <a:stretch/>
        </p:blipFill>
        <p:spPr>
          <a:xfrm>
            <a:off x="3685309" y="0"/>
            <a:ext cx="8503516" cy="33776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021" y="306635"/>
            <a:ext cx="10510754" cy="2281355"/>
          </a:xfrm>
        </p:spPr>
        <p:txBody>
          <a:bodyPr/>
          <a:lstStyle/>
          <a:p>
            <a:r>
              <a:rPr lang="en-US" sz="5400" dirty="0" smtClean="0"/>
              <a:t>Team Ultra Version Members</a:t>
            </a:r>
            <a:endParaRPr lang="ru-RU" sz="5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8971" y="3927560"/>
            <a:ext cx="1387683" cy="13589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970" y="3927561"/>
            <a:ext cx="1320777" cy="135890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6828" y="3927560"/>
            <a:ext cx="1161809" cy="135890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9515" y="3927560"/>
            <a:ext cx="1446574" cy="135890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9843" y="5456150"/>
            <a:ext cx="18117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err="1">
                <a:solidFill>
                  <a:schemeClr val="bg1"/>
                </a:solidFill>
              </a:rPr>
              <a:t>Shahbaj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 dirty="0" smtClean="0">
                <a:solidFill>
                  <a:schemeClr val="bg1"/>
                </a:solidFill>
              </a:rPr>
              <a:t>Rahman</a:t>
            </a: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ID : </a:t>
            </a:r>
            <a:r>
              <a:rPr lang="en-US" sz="1400" dirty="0">
                <a:solidFill>
                  <a:schemeClr val="bg1"/>
                </a:solidFill>
              </a:rPr>
              <a:t>200122087</a:t>
            </a:r>
            <a:endParaRPr lang="en-US" sz="14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BSC in CSE</a:t>
            </a:r>
            <a:endParaRPr lang="en-US" sz="1400" b="1" dirty="0">
              <a:solidFill>
                <a:schemeClr val="bg1"/>
              </a:solidFill>
            </a:endParaRPr>
          </a:p>
          <a:p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3792325" y="5456149"/>
            <a:ext cx="197118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MD: </a:t>
            </a:r>
            <a:r>
              <a:rPr lang="en-US" sz="1400" dirty="0" err="1">
                <a:solidFill>
                  <a:schemeClr val="bg1"/>
                </a:solidFill>
              </a:rPr>
              <a:t>Moniruzzaman</a:t>
            </a:r>
            <a:endParaRPr lang="en-US" sz="1400" dirty="0">
              <a:solidFill>
                <a:schemeClr val="bg1"/>
              </a:solidFill>
            </a:endParaRPr>
          </a:p>
          <a:p>
            <a:pPr algn="ctr"/>
            <a:r>
              <a:rPr lang="en-US" sz="1400" b="1" dirty="0">
                <a:solidFill>
                  <a:schemeClr val="bg1"/>
                </a:solidFill>
              </a:rPr>
              <a:t>ID : </a:t>
            </a:r>
            <a:r>
              <a:rPr lang="en-US" sz="1400" dirty="0">
                <a:solidFill>
                  <a:schemeClr val="bg1"/>
                </a:solidFill>
              </a:rPr>
              <a:t>200122090</a:t>
            </a:r>
            <a:endParaRPr lang="en-US" sz="1400" b="1" dirty="0">
              <a:solidFill>
                <a:schemeClr val="bg1"/>
              </a:solidFill>
            </a:endParaRPr>
          </a:p>
          <a:p>
            <a:pPr algn="ctr"/>
            <a:r>
              <a:rPr lang="en-US" sz="1400" b="1" dirty="0">
                <a:solidFill>
                  <a:schemeClr val="bg1"/>
                </a:solidFill>
              </a:rPr>
              <a:t>BSC in CSE</a:t>
            </a:r>
          </a:p>
          <a:p>
            <a:endParaRPr 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5718217" y="5451298"/>
            <a:ext cx="218918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A.K.M </a:t>
            </a:r>
            <a:r>
              <a:rPr lang="en-US" sz="1400" dirty="0" err="1" smtClean="0">
                <a:solidFill>
                  <a:schemeClr val="bg1"/>
                </a:solidFill>
              </a:rPr>
              <a:t>Saharuzzaman</a:t>
            </a:r>
            <a:endParaRPr lang="en-US" sz="1400" dirty="0" smtClean="0">
              <a:solidFill>
                <a:schemeClr val="bg1"/>
              </a:solidFill>
            </a:endParaRP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ID : </a:t>
            </a:r>
            <a:r>
              <a:rPr lang="en-US" sz="1400" dirty="0" smtClean="0">
                <a:solidFill>
                  <a:schemeClr val="bg1"/>
                </a:solidFill>
              </a:rPr>
              <a:t>200122106</a:t>
            </a:r>
            <a:endParaRPr lang="en-US" sz="14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BSC in CSE</a:t>
            </a:r>
            <a:endParaRPr lang="en-US" sz="1400" b="1" dirty="0">
              <a:solidFill>
                <a:schemeClr val="bg1"/>
              </a:solidFill>
            </a:endParaRPr>
          </a:p>
          <a:p>
            <a:endParaRPr 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8084246" y="5471849"/>
            <a:ext cx="181088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MD: </a:t>
            </a:r>
            <a:r>
              <a:rPr lang="en-US" sz="1400" dirty="0" err="1" smtClean="0">
                <a:solidFill>
                  <a:schemeClr val="bg1"/>
                </a:solidFill>
              </a:rPr>
              <a:t>Miraz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Mridha</a:t>
            </a:r>
            <a:endParaRPr lang="en-US" sz="1400" dirty="0" smtClean="0">
              <a:solidFill>
                <a:schemeClr val="bg1"/>
              </a:solidFill>
            </a:endParaRP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ID : </a:t>
            </a:r>
            <a:r>
              <a:rPr lang="en-US" sz="1400" dirty="0" smtClean="0">
                <a:solidFill>
                  <a:schemeClr val="bg1"/>
                </a:solidFill>
              </a:rPr>
              <a:t>200122146</a:t>
            </a:r>
            <a:endParaRPr lang="en-US" sz="14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BSC in CSE</a:t>
            </a:r>
            <a:endParaRPr lang="en-US" sz="1400" b="1" dirty="0">
              <a:solidFill>
                <a:schemeClr val="bg1"/>
              </a:solidFill>
            </a:endParaRPr>
          </a:p>
          <a:p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1995839" y="5471849"/>
            <a:ext cx="16040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E</a:t>
            </a:r>
            <a:r>
              <a:rPr lang="en-US" sz="1400" dirty="0" err="1" smtClean="0">
                <a:solidFill>
                  <a:schemeClr val="bg1"/>
                </a:solidFill>
              </a:rPr>
              <a:t>srat</a:t>
            </a:r>
            <a:r>
              <a:rPr lang="en-US" sz="1400" dirty="0" smtClean="0">
                <a:solidFill>
                  <a:schemeClr val="bg1"/>
                </a:solidFill>
              </a:rPr>
              <a:t> Jahan</a:t>
            </a: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ID : </a:t>
            </a:r>
            <a:r>
              <a:rPr lang="en-US" sz="1400" dirty="0" smtClean="0">
                <a:solidFill>
                  <a:schemeClr val="bg1"/>
                </a:solidFill>
              </a:rPr>
              <a:t>200122144</a:t>
            </a:r>
            <a:endParaRPr lang="en-US" sz="14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BSC in CSE</a:t>
            </a:r>
            <a:endParaRPr lang="en-US" sz="1400" b="1" dirty="0">
              <a:solidFill>
                <a:schemeClr val="bg1"/>
              </a:solidFill>
            </a:endParaRPr>
          </a:p>
          <a:p>
            <a:endParaRPr lang="en-US" sz="1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8852" y="3927560"/>
            <a:ext cx="1115970" cy="135890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5932" y="3927560"/>
            <a:ext cx="1411456" cy="135890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099601" y="5454296"/>
            <a:ext cx="17556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MD. </a:t>
            </a:r>
            <a:r>
              <a:rPr lang="en-US" sz="1400" dirty="0" err="1">
                <a:solidFill>
                  <a:schemeClr val="bg1"/>
                </a:solidFill>
              </a:rPr>
              <a:t>Shohidul</a:t>
            </a:r>
            <a:r>
              <a:rPr lang="en-US" sz="1400" dirty="0">
                <a:solidFill>
                  <a:schemeClr val="bg1"/>
                </a:solidFill>
              </a:rPr>
              <a:t> Islam</a:t>
            </a:r>
            <a:endParaRPr lang="en-US" sz="1400" dirty="0" smtClean="0">
              <a:solidFill>
                <a:schemeClr val="bg1"/>
              </a:solidFill>
            </a:endParaRP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ID : </a:t>
            </a:r>
            <a:r>
              <a:rPr lang="en-US" sz="1400" dirty="0" smtClean="0">
                <a:solidFill>
                  <a:schemeClr val="bg1"/>
                </a:solidFill>
              </a:rPr>
              <a:t>200122111</a:t>
            </a:r>
            <a:endParaRPr lang="en-US" sz="14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BSC in CSE</a:t>
            </a:r>
            <a:endParaRPr lang="en-US" sz="1400" b="1" dirty="0">
              <a:solidFill>
                <a:schemeClr val="bg1"/>
              </a:solidFill>
            </a:endParaRP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6709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97629" y="6398501"/>
            <a:ext cx="549442" cy="365125"/>
          </a:xfrm>
        </p:spPr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7" name="Oval 6"/>
          <p:cNvSpPr/>
          <p:nvPr/>
        </p:nvSpPr>
        <p:spPr>
          <a:xfrm>
            <a:off x="1920982" y="2414451"/>
            <a:ext cx="1812819" cy="1804645"/>
          </a:xfrm>
          <a:prstGeom prst="ellips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Arial Rounded MT Bold" panose="020F0704030504030204" pitchFamily="34" charset="0"/>
              </a:rPr>
              <a:t>IOT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7134470" y="2414450"/>
            <a:ext cx="1812819" cy="1804645"/>
          </a:xfrm>
          <a:prstGeom prst="ellips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Arial Rounded MT Bold" panose="020F0704030504030204" pitchFamily="34" charset="0"/>
              </a:rPr>
              <a:t>Parking System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7240" y="4459509"/>
            <a:ext cx="3733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The internet of </a:t>
            </a:r>
            <a:r>
              <a:rPr lang="en-US" sz="2000" b="1" dirty="0" smtClean="0">
                <a:solidFill>
                  <a:schemeClr val="bg1"/>
                </a:solidFill>
              </a:rPr>
              <a:t>things</a:t>
            </a:r>
            <a:endParaRPr lang="en-US" sz="2000" dirty="0">
              <a:solidFill>
                <a:schemeClr val="bg1"/>
              </a:solidFill>
            </a:endParaRPr>
          </a:p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or </a:t>
            </a:r>
            <a:r>
              <a:rPr lang="en-US" sz="2000" dirty="0" smtClean="0">
                <a:solidFill>
                  <a:schemeClr val="bg1"/>
                </a:solidFill>
              </a:rPr>
              <a:t>IOT</a:t>
            </a:r>
            <a:r>
              <a:rPr lang="en-US" sz="2000" dirty="0">
                <a:solidFill>
                  <a:schemeClr val="bg1"/>
                </a:solidFill>
              </a:rPr>
              <a:t>, is a system of interrelated </a:t>
            </a:r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computing </a:t>
            </a:r>
            <a:r>
              <a:rPr lang="en-US" sz="2000" dirty="0">
                <a:solidFill>
                  <a:schemeClr val="bg1"/>
                </a:solidFill>
              </a:rPr>
              <a:t>devices, mechanical and </a:t>
            </a:r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digital </a:t>
            </a:r>
            <a:r>
              <a:rPr lang="en-US" sz="2000" dirty="0">
                <a:solidFill>
                  <a:schemeClr val="bg1"/>
                </a:solidFill>
              </a:rPr>
              <a:t>machines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72545" y="4459509"/>
            <a:ext cx="5136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A car parking system is </a:t>
            </a:r>
            <a:r>
              <a:rPr lang="en-US" sz="2000" b="1" dirty="0">
                <a:solidFill>
                  <a:schemeClr val="bg1"/>
                </a:solidFill>
              </a:rPr>
              <a:t>a mechanical device that multiplies parking capacity inside a parking lot</a:t>
            </a:r>
            <a:r>
              <a:rPr lang="en-US" sz="2000" dirty="0">
                <a:solidFill>
                  <a:schemeClr val="bg1"/>
                </a:solidFill>
              </a:rPr>
              <a:t>. Parking systems are generally powered by electric motors or hydraulic pumps that move vehicles into a storage position</a:t>
            </a:r>
          </a:p>
        </p:txBody>
      </p:sp>
    </p:spTree>
    <p:extLst>
      <p:ext uri="{BB962C8B-B14F-4D97-AF65-F5344CB8AC3E}">
        <p14:creationId xmlns:p14="http://schemas.microsoft.com/office/powerpoint/2010/main" val="110663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527" y="1033272"/>
            <a:ext cx="5056083" cy="782638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Arial Rounded MT Bold" panose="020F0704030504030204" pitchFamily="34" charset="0"/>
              </a:rPr>
              <a:t>What is IOT Smart </a:t>
            </a:r>
            <a:r>
              <a:rPr lang="en-US" dirty="0">
                <a:latin typeface="Arial Rounded MT Bold" panose="020F0704030504030204" pitchFamily="34" charset="0"/>
              </a:rPr>
              <a:t>Parking </a:t>
            </a:r>
            <a:r>
              <a:rPr lang="en-US" dirty="0" smtClean="0">
                <a:latin typeface="Arial Rounded MT Bold" panose="020F0704030504030204" pitchFamily="34" charset="0"/>
              </a:rPr>
              <a:t>System?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97629" y="6398501"/>
            <a:ext cx="549442" cy="365125"/>
          </a:xfrm>
        </p:spPr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138833" y="4528781"/>
            <a:ext cx="104587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An </a:t>
            </a:r>
            <a:r>
              <a:rPr lang="en-US" sz="2000" dirty="0" smtClean="0">
                <a:solidFill>
                  <a:schemeClr val="bg1"/>
                </a:solidFill>
              </a:rPr>
              <a:t>IOT </a:t>
            </a:r>
            <a:r>
              <a:rPr lang="en-US" sz="2000" dirty="0">
                <a:solidFill>
                  <a:schemeClr val="bg1"/>
                </a:solidFill>
              </a:rPr>
              <a:t>based smart parking system, also known as a connected parking system, is </a:t>
            </a:r>
            <a:r>
              <a:rPr lang="en-US" sz="2000" b="1" dirty="0">
                <a:solidFill>
                  <a:schemeClr val="bg1"/>
                </a:solidFill>
              </a:rPr>
              <a:t>a centralized management system that allows drivers to use a smartphone app to search for and reserve a parking spot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53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527" y="1033272"/>
            <a:ext cx="5056083" cy="782638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Arial Rounded MT Bold" panose="020F0704030504030204" pitchFamily="34" charset="0"/>
              </a:rPr>
              <a:t>What is the Problem?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97629" y="6398501"/>
            <a:ext cx="549442" cy="365125"/>
          </a:xfrm>
        </p:spPr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433" y="2153175"/>
            <a:ext cx="8275494" cy="448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57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97629" y="6398501"/>
            <a:ext cx="549442" cy="365125"/>
          </a:xfrm>
        </p:spPr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093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906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805" y="1001390"/>
            <a:ext cx="5056083" cy="782638"/>
          </a:xfrm>
        </p:spPr>
        <p:txBody>
          <a:bodyPr>
            <a:noAutofit/>
          </a:bodyPr>
          <a:lstStyle/>
          <a:p>
            <a:r>
              <a:rPr lang="en-US" sz="2800" dirty="0" smtClean="0"/>
              <a:t>How to work this IOT smart Parking System ?</a:t>
            </a:r>
            <a:endParaRPr lang="ru-RU" sz="28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32AE43E3-E3DE-481E-9B87-7B1F8783A6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Here is 3 concept of this system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88F02AC-2ACE-4B6E-9181-99EBB08906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600" dirty="0" smtClean="0">
                <a:solidFill>
                  <a:schemeClr val="bg1"/>
                </a:solidFill>
              </a:rPr>
              <a:t>Space Detector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 smtClean="0">
                <a:solidFill>
                  <a:schemeClr val="bg1"/>
                </a:solidFill>
              </a:rPr>
              <a:t>Data Transfer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 smtClean="0">
                <a:solidFill>
                  <a:schemeClr val="bg1"/>
                </a:solidFill>
              </a:rPr>
              <a:t>Data Receiver from smart device</a:t>
            </a:r>
          </a:p>
          <a:p>
            <a:pPr marL="342900" indent="-342900">
              <a:buFont typeface="+mj-lt"/>
              <a:buAutoNum type="arabicPeriod"/>
            </a:pP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xmlns="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7163" t="7596" r="21154"/>
          <a:stretch/>
        </p:blipFill>
        <p:spPr>
          <a:xfrm>
            <a:off x="5519738" y="0"/>
            <a:ext cx="6103621" cy="68580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5792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20B93806-769F-4C20-A684-CA4CB5BB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How to work this IOT smart Parking System ?</a:t>
            </a:r>
            <a:endParaRPr lang="ru-RU" sz="28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E7292DFE-EBA3-4DB2-A2C7-181011556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Space Detector</a:t>
            </a:r>
            <a:endParaRPr lang="ru-R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67" y="926108"/>
            <a:ext cx="4615027" cy="227227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68" y="4003007"/>
            <a:ext cx="4615027" cy="236449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2019" y="4552552"/>
            <a:ext cx="5198143" cy="1814945"/>
          </a:xfrm>
          <a:prstGeom prst="rect">
            <a:avLst/>
          </a:prstGeom>
        </p:spPr>
      </p:pic>
      <p:sp>
        <p:nvSpPr>
          <p:cNvPr id="15" name="Text Placeholder 5">
            <a:extLst>
              <a:ext uri="{FF2B5EF4-FFF2-40B4-BE49-F238E27FC236}">
                <a16:creationId xmlns:a16="http://schemas.microsoft.com/office/drawing/2014/main" xmlns="" id="{E7292DFE-EBA3-4DB2-A2C7-181011556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7267" y="440972"/>
            <a:ext cx="4421856" cy="749047"/>
          </a:xfrm>
        </p:spPr>
        <p:txBody>
          <a:bodyPr/>
          <a:lstStyle/>
          <a:p>
            <a:r>
              <a:rPr lang="en-US" dirty="0" smtClean="0"/>
              <a:t>FREE Space</a:t>
            </a:r>
            <a:endParaRPr lang="ru-R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xmlns="" id="{E7292DFE-EBA3-4DB2-A2C7-181011556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7267" y="3628483"/>
            <a:ext cx="4421856" cy="749047"/>
          </a:xfrm>
        </p:spPr>
        <p:txBody>
          <a:bodyPr/>
          <a:lstStyle/>
          <a:p>
            <a:r>
              <a:rPr lang="en-US" dirty="0" smtClean="0"/>
              <a:t>No Space Free</a:t>
            </a:r>
            <a:endParaRPr lang="ru-R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xmlns="" id="{E7292DFE-EBA3-4DB2-A2C7-181011556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32019" y="4121943"/>
            <a:ext cx="4421856" cy="749047"/>
          </a:xfrm>
        </p:spPr>
        <p:txBody>
          <a:bodyPr/>
          <a:lstStyle/>
          <a:p>
            <a:r>
              <a:rPr lang="en-US" dirty="0" smtClean="0"/>
              <a:t>Dirty Space Free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4813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20B93806-769F-4C20-A684-CA4CB5BB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How to work this IOT smart Parking System ?</a:t>
            </a:r>
            <a:endParaRPr lang="ru-RU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Data Transfer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7458"/>
            <a:ext cx="6580909" cy="506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14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22">
      <a:majorFont>
        <a:latin typeface="Verdana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GeneralDesign02_MO - v4" id="{6FF23145-4007-4574-94C2-B80E45F46FD9}" vid="{0FB396FC-CF2E-452A-9B17-DA6C73B135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7A0EF5-23A9-4627-BC46-745B7DD804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8C5154C8-4BB5-43F2-9F6C-5E79271A0D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2807890-83DC-4772-9CAD-F7CB30099A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0</TotalTime>
  <Words>225</Words>
  <Application>Microsoft Office PowerPoint</Application>
  <PresentationFormat>Widescreen</PresentationFormat>
  <Paragraphs>66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Rounded MT Bold</vt:lpstr>
      <vt:lpstr>Calibri</vt:lpstr>
      <vt:lpstr>Lucida Grande</vt:lpstr>
      <vt:lpstr>Verdana</vt:lpstr>
      <vt:lpstr>Wingdings</vt:lpstr>
      <vt:lpstr>Office Theme</vt:lpstr>
      <vt:lpstr>IOT Smart Parking System</vt:lpstr>
      <vt:lpstr>Team Ultra Version Members</vt:lpstr>
      <vt:lpstr>Introduction</vt:lpstr>
      <vt:lpstr>What is IOT Smart Parking System?</vt:lpstr>
      <vt:lpstr>What is the Problem?</vt:lpstr>
      <vt:lpstr>PowerPoint Presentation</vt:lpstr>
      <vt:lpstr>How to work this IOT smart Parking System ?</vt:lpstr>
      <vt:lpstr>How to work this IOT smart Parking System ?</vt:lpstr>
      <vt:lpstr>How to work this IOT smart Parking System ?</vt:lpstr>
      <vt:lpstr>How to work this IOT smart Parking System ?</vt:lpstr>
      <vt:lpstr>THANK YOU ALL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2022-11-17T03:16:21Z</dcterms:created>
  <dcterms:modified xsi:type="dcterms:W3CDTF">2022-12-01T04:45:01Z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